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26.06.2022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26.06.2022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26.06.2022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26.06.2022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26.06.2022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26.06.2022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26.06.2022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26.06.2022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108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Sprawozdanie </a:t>
            </a:r>
            <a:br>
              <a:rPr lang="pl-PL" dirty="0" smtClean="0"/>
            </a:br>
            <a:r>
              <a:rPr lang="pl-PL" dirty="0" smtClean="0"/>
              <a:t>z realizacji programu</a:t>
            </a:r>
            <a:br>
              <a:rPr lang="pl-PL" dirty="0" smtClean="0"/>
            </a:br>
            <a:r>
              <a:rPr lang="pl-PL" dirty="0" smtClean="0"/>
              <a:t> „Aktywni Błękitni – </a:t>
            </a:r>
            <a:br>
              <a:rPr lang="pl-PL" dirty="0" smtClean="0"/>
            </a:br>
            <a:r>
              <a:rPr lang="pl-PL" dirty="0" smtClean="0"/>
              <a:t>szkoła przyjazna wodzie”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Szkoła Podstawowa w Zagajach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22 kwietnia obchodzony jest Dzień Ziemi. Święto przypomina o tym, jak ważna jest troska o środowisko. Akcje promują aktywne działanie na rzecz planety, a także edukacja dotyczącą zagrożeń i prawidłowych nawyków w społeczeństwie. </a:t>
            </a:r>
          </a:p>
          <a:p>
            <a:r>
              <a:rPr lang="pl-PL" dirty="0" smtClean="0"/>
              <a:t>Nasza szkoła włączyła się w ogólnopolską akcję „Sprzątamy dla Polski”</a:t>
            </a:r>
          </a:p>
          <a:p>
            <a:r>
              <a:rPr lang="pl-PL" dirty="0" smtClean="0"/>
              <a:t>Uczniowie wraz z nauczycielami wyszli w teren sprzątać okolicę szkoły. Wyposażeni w rękawiczki ochronne oraz worki na odpady ufundowane przez  organizatora zebrali 8 worków śmieci.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Dzień Ziemi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ollage(2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Dzień Ziemi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Dzień Ziemi</a:t>
            </a:r>
            <a:endParaRPr lang="pl-PL" dirty="0"/>
          </a:p>
        </p:txBody>
      </p:sp>
      <p:pic>
        <p:nvPicPr>
          <p:cNvPr id="6" name="Symbol zastępczy zawartości 5" descr="collage(2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ollage(1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Dzień Ziemi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Poznawanie infrastruktury hydrotechnicznej </a:t>
            </a:r>
            <a:br>
              <a:rPr lang="pl-PL" sz="3200" dirty="0" smtClean="0"/>
            </a:br>
            <a:r>
              <a:rPr lang="pl-PL" sz="3200" dirty="0" smtClean="0"/>
              <a:t>Kanał Ostródzko - Elbląski</a:t>
            </a:r>
            <a:endParaRPr lang="pl-PL" sz="3200" dirty="0"/>
          </a:p>
        </p:txBody>
      </p:sp>
      <p:pic>
        <p:nvPicPr>
          <p:cNvPr id="6" name="Symbol zastępczy zawartości 5" descr="collage(2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857364"/>
            <a:ext cx="5803390" cy="4149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pl-PL" dirty="0" smtClean="0"/>
              <a:t>Program „Aktywni Błękitni – szkoła przyjazna wodzie” </a:t>
            </a:r>
          </a:p>
          <a:p>
            <a:pPr algn="ctr">
              <a:buNone/>
            </a:pPr>
            <a:r>
              <a:rPr lang="pl-PL" dirty="0" smtClean="0"/>
              <a:t>był realizowany w Szkole Podstawowej w Zagajach </a:t>
            </a:r>
          </a:p>
          <a:p>
            <a:pPr algn="ctr">
              <a:buNone/>
            </a:pPr>
            <a:r>
              <a:rPr lang="pl-PL" dirty="0" smtClean="0"/>
              <a:t>w roku szkolnym 2021/2022;</a:t>
            </a:r>
          </a:p>
          <a:p>
            <a:pPr algn="ctr">
              <a:buNone/>
            </a:pPr>
            <a:endParaRPr lang="pl-PL" dirty="0" smtClean="0"/>
          </a:p>
          <a:p>
            <a:pPr algn="ctr"/>
            <a:r>
              <a:rPr lang="pl-PL" dirty="0" smtClean="0"/>
              <a:t>W ramach programu przeprowadzono 2 zajęcia edukacyjne, pogadanki na temat bezpieczeństwa nad wodą, poznanie szlaku wodnego „Kanał Ostródzko –Elbląski”, udział w konkursach o wodzie, zorganizowano obchody Dnia Wody i Dnia Ziemi;</a:t>
            </a:r>
          </a:p>
          <a:p>
            <a:pPr algn="ctr">
              <a:buNone/>
            </a:pPr>
            <a:endParaRPr lang="pl-PL" dirty="0" smtClean="0"/>
          </a:p>
          <a:p>
            <a:pPr algn="ctr"/>
            <a:r>
              <a:rPr lang="pl-PL" dirty="0" smtClean="0"/>
              <a:t>Program przyczynił się do wzrostu świadomości i upowszechnienia wiedzy na temat gospodarki wodnej.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Podsumowanie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ollage(2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143116"/>
            <a:ext cx="6034616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Udział w inauguracji programu</a:t>
            </a:r>
            <a:br>
              <a:rPr lang="pl-PL" dirty="0" smtClean="0"/>
            </a:br>
            <a:r>
              <a:rPr lang="pl-PL" sz="1400" dirty="0" smtClean="0"/>
              <a:t>12 października 2021 odbyła się uroczysta inauguracja programu, podczas której uczniowie Szkoły Podstawowej w Zagajach wraz z opiekunami obejrzeli </a:t>
            </a:r>
            <a:r>
              <a:rPr lang="pl-PL" sz="1400" dirty="0" err="1" smtClean="0"/>
              <a:t>online</a:t>
            </a:r>
            <a:r>
              <a:rPr lang="pl-PL" sz="1400" dirty="0" smtClean="0"/>
              <a:t> spektakl </a:t>
            </a:r>
            <a:br>
              <a:rPr lang="pl-PL" sz="1400" dirty="0" smtClean="0"/>
            </a:br>
            <a:r>
              <a:rPr lang="pl-PL" sz="1400" dirty="0" smtClean="0"/>
              <a:t>muzyczno – taneczny o wodzie pt. „Rodzaje błękitu”.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Udział w konkursie </a:t>
            </a:r>
            <a:br>
              <a:rPr lang="pl-PL" sz="2800" dirty="0" smtClean="0"/>
            </a:br>
            <a:r>
              <a:rPr lang="pl-PL" sz="2800" dirty="0" smtClean="0"/>
              <a:t>„Wody podziemne – niewidzialny skarb”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0" dirty="0" smtClean="0"/>
              <a:t>Uczniowie Szkoły Podstawowej w Zagajach wzięli udział w konkursie</a:t>
            </a:r>
            <a:br>
              <a:rPr lang="pl-PL" sz="1800" b="0" dirty="0" smtClean="0"/>
            </a:br>
            <a:r>
              <a:rPr lang="pl-PL" sz="1800" b="0" dirty="0" smtClean="0"/>
              <a:t> nt. wód podziemnych. W efekcie powstały krótkie filmy upowszechniające wiedzę na temat gospodarki wodnej.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  <p:pic>
        <p:nvPicPr>
          <p:cNvPr id="6" name="Symbol zastępczy zawartości 5" descr="IMG_20220215_105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143116"/>
            <a:ext cx="4643470" cy="37211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ollage(2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Rozdanie nagród w konkursie </a:t>
            </a:r>
            <a:br>
              <a:rPr lang="pl-PL" dirty="0" smtClean="0"/>
            </a:br>
            <a:r>
              <a:rPr lang="pl-PL" sz="3600" dirty="0" smtClean="0"/>
              <a:t>„Wody podziemne – niewidzialny skarb”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Podczas  Dnia Wody w szkole realizowano liczne przedsięwzięcia: pogadanki na temat roli wód i jej ochrony, eksperymenty z wykorzystaniem wody, przygotowanie plakatów przedstawiających hasło „Wody podziemne – uczyń niewidoczne widzialnym”.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Dzień Wody</a:t>
            </a:r>
            <a:br>
              <a:rPr lang="pl-PL" dirty="0" smtClean="0"/>
            </a:br>
            <a:r>
              <a:rPr lang="pl-PL" dirty="0" smtClean="0"/>
              <a:t>22 marca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ollage(2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Dzień Wody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22.03.2022 z okazji Światowego Dnia Wody uczniowie Szkoły Podstawowej w Zagajach wzięli udział w lekcji edukacyjnej </a:t>
            </a:r>
            <a:r>
              <a:rPr lang="pl-PL" dirty="0" err="1" smtClean="0"/>
              <a:t>online</a:t>
            </a:r>
            <a:r>
              <a:rPr lang="pl-PL" dirty="0" smtClean="0"/>
              <a:t> dla uczestników programu „Aktywni - Błękitni”. </a:t>
            </a:r>
          </a:p>
          <a:p>
            <a:r>
              <a:rPr lang="pl-PL" dirty="0" smtClean="0"/>
              <a:t> Tematem lekcji były wody podziemne. Eksperci opowiedzieli o tym ukrytym pod ziemią, bezcennym zasobie. </a:t>
            </a:r>
          </a:p>
          <a:p>
            <a:r>
              <a:rPr lang="pl-PL" dirty="0" smtClean="0"/>
              <a:t>W trakcie zajęć uczestnicy dowiedzieli się, jak powstają wody podziemne, gdzie w Polsce znajduje się ich najwięcej, w jaki sposób są zanieczyszczane i co możemy robić, aby chronić ich zasoby.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Udział w lekcji </a:t>
            </a:r>
            <a:r>
              <a:rPr lang="pl-PL" dirty="0" err="1" smtClean="0"/>
              <a:t>online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”Wody podziemne”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ollage(2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Udział w lekcji </a:t>
            </a:r>
            <a:r>
              <a:rPr lang="pl-PL" dirty="0" err="1" smtClean="0"/>
              <a:t>online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”Wody podziemne”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ollage(2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Lekcje tematyczne</a:t>
            </a:r>
            <a:br>
              <a:rPr lang="pl-PL" dirty="0" smtClean="0"/>
            </a:br>
            <a:r>
              <a:rPr lang="pl-PL" sz="2200" dirty="0" smtClean="0"/>
              <a:t>Przeprowadzono 2 lekcje poświęcone roli wód oraz bezpiecznego zachowania nad wodą.</a:t>
            </a: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</TotalTime>
  <Words>297</Words>
  <PresentationFormat>Pokaz na ekranie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Hol</vt:lpstr>
      <vt:lpstr>Sprawozdanie  z realizacji programu  „Aktywni Błękitni –  szkoła przyjazna wodzie”</vt:lpstr>
      <vt:lpstr>Udział w inauguracji programu 12 października 2021 odbyła się uroczysta inauguracja programu, podczas której uczniowie Szkoły Podstawowej w Zagajach wraz z opiekunami obejrzeli online spektakl  muzyczno – taneczny o wodzie pt. „Rodzaje błękitu”.</vt:lpstr>
      <vt:lpstr>Udział w konkursie  „Wody podziemne – niewidzialny skarb”  Uczniowie Szkoły Podstawowej w Zagajach wzięli udział w konkursie  nt. wód podziemnych. W efekcie powstały krótkie filmy upowszechniające wiedzę na temat gospodarki wodnej. </vt:lpstr>
      <vt:lpstr>Rozdanie nagród w konkursie  „Wody podziemne – niewidzialny skarb”</vt:lpstr>
      <vt:lpstr>Dzień Wody 22 marca</vt:lpstr>
      <vt:lpstr>Dzień Wody</vt:lpstr>
      <vt:lpstr> Udział w lekcji online ”Wody podziemne” </vt:lpstr>
      <vt:lpstr> Udział w lekcji online ”Wody podziemne” </vt:lpstr>
      <vt:lpstr>Lekcje tematyczne Przeprowadzono 2 lekcje poświęcone roli wód oraz bezpiecznego zachowania nad wodą.</vt:lpstr>
      <vt:lpstr>Dzień Ziemi</vt:lpstr>
      <vt:lpstr>Dzień Ziemi</vt:lpstr>
      <vt:lpstr>Dzień Ziemi</vt:lpstr>
      <vt:lpstr>Dzień Ziemi</vt:lpstr>
      <vt:lpstr>Poznawanie infrastruktury hydrotechnicznej  Kanał Ostródzko - Elbląski</vt:lpstr>
      <vt:lpstr>Podsumowanie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 z realizacji programu  „Aktywni Błękitni – szkoła przyjazna wodzie”</dc:title>
  <dc:creator>SONYPC</dc:creator>
  <cp:lastModifiedBy>SONYPC</cp:lastModifiedBy>
  <cp:revision>30</cp:revision>
  <dcterms:created xsi:type="dcterms:W3CDTF">2022-05-24T12:08:28Z</dcterms:created>
  <dcterms:modified xsi:type="dcterms:W3CDTF">2022-06-26T17:39:47Z</dcterms:modified>
</cp:coreProperties>
</file>